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1332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Data &amp; Analytics and Machine Learning on AWS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466627" y="4498942"/>
            <a:ext cx="4152507" cy="572678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Raheem Jiwani</a:t>
            </a:r>
          </a:p>
          <a:p>
            <a:r>
              <a:rPr lang="en-US" dirty="0"/>
              <a:t>07/02/2025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ML Use Cases &amp; Services</a:t>
            </a:r>
          </a:p>
        </p:txBody>
      </p:sp>
      <p:pic>
        <p:nvPicPr>
          <p:cNvPr id="2052" name="Picture 4" descr="Generated image">
            <a:extLst>
              <a:ext uri="{FF2B5EF4-FFF2-40B4-BE49-F238E27FC236}">
                <a16:creationId xmlns:a16="http://schemas.microsoft.com/office/drawing/2014/main" id="{623416D8-2228-DD88-4A3F-325E9B234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59" y="1153998"/>
            <a:ext cx="7757082" cy="517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0370"/>
            <a:ext cx="8229600" cy="1143000"/>
          </a:xfrm>
        </p:spPr>
        <p:txBody>
          <a:bodyPr/>
          <a:lstStyle/>
          <a:p>
            <a:r>
              <a:rPr dirty="0"/>
              <a:t>ML Architecture</a:t>
            </a:r>
            <a:r>
              <a:rPr lang="en-US" dirty="0"/>
              <a:t> on AWS</a:t>
            </a:r>
            <a:endParaRPr dirty="0"/>
          </a:p>
        </p:txBody>
      </p:sp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454FF87E-755D-23B1-F533-850CE64EED1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297" y="1505933"/>
            <a:ext cx="6788944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&amp; ML Security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Best practices:</a:t>
            </a:r>
          </a:p>
          <a:p>
            <a:r>
              <a:t>- Encrypt data in transit &amp; at rest</a:t>
            </a:r>
          </a:p>
          <a:p>
            <a:r>
              <a:t>- Use IAM roles &amp; policies</a:t>
            </a:r>
          </a:p>
          <a:p>
            <a:r>
              <a:t>- Enable logging with CloudTrail</a:t>
            </a:r>
          </a:p>
          <a:p>
            <a:r>
              <a:t>- Use VPC Endpoints &amp; PrivateLink</a:t>
            </a:r>
          </a:p>
          <a:p>
            <a:r>
              <a:t>- Enable GuardDuty &amp; Macie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1. AWS offers integrated tools for data lake, analytics, and ML.</a:t>
            </a:r>
          </a:p>
          <a:p>
            <a:pPr marL="0" indent="0">
              <a:buNone/>
            </a:pPr>
            <a:r>
              <a:rPr dirty="0"/>
              <a:t>2. Choose services based on workload: batch, real-time, or predictive.</a:t>
            </a:r>
          </a:p>
          <a:p>
            <a:pPr marL="0" indent="0">
              <a:buNone/>
            </a:pPr>
            <a:r>
              <a:rPr dirty="0"/>
              <a:t>3. Secure data pipelines are essential.</a:t>
            </a:r>
          </a:p>
          <a:p>
            <a:pPr marL="0" indent="0">
              <a:buNone/>
            </a:pPr>
            <a:r>
              <a:rPr dirty="0"/>
              <a:t>4. Automate and monitor your workflows.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Further Learning &amp;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/>
              <a:t>Resources:</a:t>
            </a:r>
          </a:p>
          <a:p>
            <a:pPr marL="0" indent="0">
              <a:buNone/>
            </a:pPr>
            <a:r>
              <a:rPr dirty="0"/>
              <a:t>- AWS Data Analytics Learning Path</a:t>
            </a:r>
          </a:p>
          <a:p>
            <a:pPr marL="0" indent="0">
              <a:buNone/>
            </a:pPr>
            <a:r>
              <a:rPr dirty="0"/>
              <a:t>- AWS ML Specialty Certification</a:t>
            </a:r>
          </a:p>
          <a:p>
            <a:pPr marL="0" indent="0">
              <a:buNone/>
            </a:pPr>
            <a:r>
              <a:rPr dirty="0"/>
              <a:t>- Labs on SageMaker, Athena, Redshift</a:t>
            </a:r>
          </a:p>
          <a:p>
            <a:pPr marL="0" indent="0">
              <a:buNone/>
            </a:pPr>
            <a:r>
              <a:rPr dirty="0"/>
              <a:t>- AWS Workshops and Immersion Days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Big Picture of Data on AWS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AWS provides a complete suite for data collection, storage, processing, and analysis to support modern data-driven applications.</a:t>
            </a:r>
          </a:p>
          <a:p>
            <a:endParaRPr/>
          </a:p>
          <a:p>
            <a:r>
              <a:t>Visual: AWS Big Data Lifecycle showing storage, ETL, analytics, and ML.</a:t>
            </a:r>
          </a:p>
        </p:txBody>
      </p:sp>
      <p:pic>
        <p:nvPicPr>
          <p:cNvPr id="4" name="Picture 3" descr="big_picture_data_aw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668" y="4930219"/>
            <a:ext cx="5486400" cy="1477507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Core AWS Data Storage Services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3D062B6-66FE-E52E-320B-8AF99D30C5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795" y="1743199"/>
            <a:ext cx="7358510" cy="1902117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 Lake Architecture on AWS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6B7055-186C-745D-6000-88C924FD8D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6310" y="3878034"/>
            <a:ext cx="8229600" cy="1773620"/>
          </a:xfrm>
        </p:spPr>
      </p:pic>
      <p:pic>
        <p:nvPicPr>
          <p:cNvPr id="4" name="Picture 3" descr="data_lake_architectur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254" y="1307096"/>
            <a:ext cx="5486400" cy="2269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Analytics Services Overview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8C9882D-AE07-0393-EAB2-77950DA0FD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8710" y="1181968"/>
            <a:ext cx="7264922" cy="1943104"/>
          </a:xfrm>
        </p:spPr>
      </p:pic>
      <p:pic>
        <p:nvPicPr>
          <p:cNvPr id="8" name="table">
            <a:extLst>
              <a:ext uri="{FF2B5EF4-FFF2-40B4-BE49-F238E27FC236}">
                <a16:creationId xmlns:a16="http://schemas.microsoft.com/office/drawing/2014/main" id="{FEC55932-6CD2-8915-6CAE-D4387ADBC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870" y="3239679"/>
            <a:ext cx="8229600" cy="1981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Example Analytics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Kinesis → S3 → Glue → Redshift → </a:t>
            </a:r>
            <a:r>
              <a:rPr dirty="0" err="1"/>
              <a:t>QuickSight</a:t>
            </a:r>
            <a:r>
              <a:rPr dirty="0"/>
              <a:t> with IAM for access control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E8EF55-3845-9B1A-FB69-769AB306C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511" y="3543365"/>
            <a:ext cx="8738647" cy="24655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Streaming &amp; Real-Time Analytics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Streaming flow with Amazon Kinesis Data Streams, Firehose, Lambda, and OpenSearch for near real-time dashboards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1F9813-0EA2-40AD-AE96-90643449A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38" y="3731176"/>
            <a:ext cx="8616099" cy="18547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Machine Learning on AWS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143001"/>
          </a:xfrm>
        </p:spPr>
        <p:txBody>
          <a:bodyPr/>
          <a:lstStyle/>
          <a:p>
            <a:pPr marL="0" indent="0">
              <a:buNone/>
            </a:pPr>
            <a:r>
              <a:rPr dirty="0"/>
              <a:t>SageMaker, Forecast, Comprehend, </a:t>
            </a:r>
            <a:r>
              <a:rPr dirty="0" err="1"/>
              <a:t>Rekognition</a:t>
            </a:r>
            <a:r>
              <a:rPr dirty="0"/>
              <a:t>, and other services connected to data lake or S3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dirty="0"/>
          </a:p>
        </p:txBody>
      </p:sp>
      <p:pic>
        <p:nvPicPr>
          <p:cNvPr id="1028" name="Picture 4" descr="Generated image">
            <a:extLst>
              <a:ext uri="{FF2B5EF4-FFF2-40B4-BE49-F238E27FC236}">
                <a16:creationId xmlns:a16="http://schemas.microsoft.com/office/drawing/2014/main" id="{197DAE18-98D0-F82B-B56B-4AC9D5FA6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818615"/>
            <a:ext cx="5000920" cy="3333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Typical ML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20332"/>
            <a:ext cx="8229600" cy="4525963"/>
          </a:xfrm>
        </p:spPr>
        <p:txBody>
          <a:bodyPr/>
          <a:lstStyle/>
          <a:p>
            <a:r>
              <a:rPr dirty="0"/>
              <a:t>Step 1: Collect &amp; Label Data</a:t>
            </a:r>
          </a:p>
          <a:p>
            <a:r>
              <a:rPr dirty="0"/>
              <a:t>Step 2: Prepare &amp; Clean</a:t>
            </a:r>
          </a:p>
          <a:p>
            <a:r>
              <a:rPr dirty="0"/>
              <a:t>Step 3: Choose Algorithm</a:t>
            </a:r>
          </a:p>
          <a:p>
            <a:r>
              <a:rPr dirty="0"/>
              <a:t>Step 4: Train Model</a:t>
            </a:r>
          </a:p>
          <a:p>
            <a:r>
              <a:rPr dirty="0"/>
              <a:t>Step 5: Evaluate</a:t>
            </a:r>
          </a:p>
          <a:p>
            <a:r>
              <a:rPr dirty="0"/>
              <a:t>Step 6: Deploy</a:t>
            </a:r>
          </a:p>
          <a:p>
            <a:r>
              <a:rPr dirty="0"/>
              <a:t>Step 7: Monitor &amp; Retrain</a:t>
            </a:r>
          </a:p>
        </p:txBody>
      </p:sp>
      <p:pic>
        <p:nvPicPr>
          <p:cNvPr id="4" name="Picture 3" descr="ml_workflo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901" y="1316405"/>
            <a:ext cx="6607633" cy="99316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Words>295</Words>
  <Application>Microsoft Office PowerPoint</Application>
  <PresentationFormat>On-screen Show (4:3)</PresentationFormat>
  <Paragraphs>44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Data &amp; Analytics and Machine Learning on AWS</vt:lpstr>
      <vt:lpstr>The Big Picture of Data on AWS</vt:lpstr>
      <vt:lpstr>Core AWS Data Storage Services</vt:lpstr>
      <vt:lpstr>Data Lake Architecture on AWS</vt:lpstr>
      <vt:lpstr>Analytics Services Overview</vt:lpstr>
      <vt:lpstr>Example Analytics Architecture</vt:lpstr>
      <vt:lpstr>Streaming &amp; Real-Time Analytics</vt:lpstr>
      <vt:lpstr>Machine Learning on AWS</vt:lpstr>
      <vt:lpstr>Typical ML Workflow</vt:lpstr>
      <vt:lpstr>ML Use Cases &amp; Services</vt:lpstr>
      <vt:lpstr>ML Architecture on AWS</vt:lpstr>
      <vt:lpstr>Data &amp; ML Security Best Practices</vt:lpstr>
      <vt:lpstr>Key Takeaways</vt:lpstr>
      <vt:lpstr>Further Learning &amp; Resources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rnj786 rnj786</cp:lastModifiedBy>
  <cp:revision>3</cp:revision>
  <dcterms:created xsi:type="dcterms:W3CDTF">2013-01-27T09:14:16Z</dcterms:created>
  <dcterms:modified xsi:type="dcterms:W3CDTF">2025-07-01T21:07:53Z</dcterms:modified>
  <cp:category/>
</cp:coreProperties>
</file>

<file path=docProps/thumbnail.jpeg>
</file>